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68" r:id="rId4"/>
    <p:sldId id="269" r:id="rId5"/>
    <p:sldId id="271" r:id="rId6"/>
    <p:sldId id="272" r:id="rId7"/>
    <p:sldId id="273" r:id="rId8"/>
    <p:sldId id="274" r:id="rId9"/>
    <p:sldId id="275" r:id="rId10"/>
    <p:sldId id="276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FFC48A-40A8-4815-BA95-23178E6D2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0C60B8-AC82-45A9-82DA-49E3C3D8F3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2AD30-3EB1-44F3-99FC-CA174BE79D9D}" type="datetimeFigureOut">
              <a:rPr lang="en-IN" smtClean="0"/>
              <a:t>14-09-2025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A9232-31CD-406D-82AE-EA68BC6064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C2C502-FE3D-48CE-962A-D0C5905217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4DA78-81CE-4CDA-BCDF-F9A71A5A3A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9651629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18E6E-0D61-4A63-AE58-B654B59B306F}" type="datetimeFigureOut">
              <a:rPr lang="en-IN" smtClean="0"/>
              <a:t>14-09-2025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1FFA8-44D0-41D2-B252-050984594A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7495634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AF19C-4D3B-4283-B632-5CFB8FB95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01616-88CA-4437-B1B8-62F6DEE62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3850B-84AC-47FE-8838-BED318289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AC6A-A91B-473B-A90E-04D6A6B29CE7}" type="datetime1">
              <a:rPr lang="en-IN" smtClean="0"/>
              <a:t>14-09-2025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EC73D-0A8A-4950-9FD7-487AC00EA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618BE-0643-45DA-993E-5938F8F8B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450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B5A84-E335-48CC-A676-05D91F6A7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0F8BF-FFBC-41F7-B2B0-2CF3804EE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5955D-CA90-44D7-BF8E-BC38A3F3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2C73-B261-4FD4-BAD4-0AD039A7E604}" type="datetime1">
              <a:rPr lang="en-IN" smtClean="0"/>
              <a:t>14-09-2025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CB078-D83E-4166-A02C-B6B163DA9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2FEF6-C837-419F-8835-DC22EF83E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1205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1401E9-8805-42DB-AC72-2AE0FF03F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EEB009-1E61-4516-B850-2D2767C6B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E6585-E3B2-43BE-AAE1-443822B2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B16-E566-4C1A-A21C-527B43D72336}" type="datetime1">
              <a:rPr lang="en-IN" smtClean="0"/>
              <a:t>14-09-2025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C36A-90BB-45C6-86EC-EF77DE5E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6A805-3800-4CB1-9ADA-94754454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983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C83C3-5D56-47C4-BAAA-0AEE6B03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191E-F147-465C-B1BC-F3192025C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84D21-8E56-4941-93C0-57B67E22C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53B88-9E2F-4E0D-BEB5-9512ABE20021}" type="datetime1">
              <a:rPr lang="en-IN" smtClean="0"/>
              <a:t>14-09-2025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9476B-12F5-4CE0-8BED-CC7E02D0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2A1D1-2DC0-4EB9-B1C0-3D0A17261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406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23532-2579-487E-A806-FE059BC2E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D22E9-2061-45FA-973E-DC229F8B3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E1C65-23E2-4167-B173-FA4734A1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D3E1-7812-4A9E-B864-B81937D742C8}" type="datetime1">
              <a:rPr lang="en-IN" smtClean="0"/>
              <a:t>14-09-2025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BCE50-78C6-4AF3-8C31-1792D834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E728E-FD97-4282-985C-0A8FA9348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906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648D-8839-402E-8EBE-66C67555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641E8-F7C7-4F72-83E8-E8E8F3A89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11418-08AA-441A-8A66-97EDBEE0A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319B3-62E9-4A88-A05B-55A69EF5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624A2-7147-41C7-8F51-419AC86CB2DA}" type="datetime1">
              <a:rPr lang="en-IN" smtClean="0"/>
              <a:t>14-09-2025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F91A1-5E44-452F-A78A-FBA5E47F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1FC47-031D-4E2A-B90F-BE2FE4142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720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7A536-4AE1-4490-9878-471FF125A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6612D-5A89-4E9A-90B8-BF7FFA8A8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DF513-E926-411D-8D2B-8831CD309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BC415-A031-49A9-9DAD-F150409D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0D390-93EF-4E83-9F5B-91286149D7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8EC721-76DC-43AF-96DF-A0EE7072B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227A-EA38-4682-809F-1AB178D82CAD}" type="datetime1">
              <a:rPr lang="en-IN" smtClean="0"/>
              <a:t>14-09-2025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B44597-18DE-4775-8FB6-A97F0DA48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C72141-DE0D-4AEB-B511-CB9B54FD6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1677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12DF-0ED8-4277-B395-2A4F842B7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0E3D8E-0ABE-4734-98F8-D36BD9940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AF2A-080E-4A88-B0AF-245159A4CDC9}" type="datetime1">
              <a:rPr lang="en-IN" smtClean="0"/>
              <a:t>14-09-2025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561F1-B38C-461E-85F3-2481751D0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12915-E4FE-415C-9D69-B845A7D8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36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922E84-AD5B-465F-98D4-488F871AA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49F6-3336-4E62-A4DA-8CA689137BEC}" type="datetime1">
              <a:rPr lang="en-IN" smtClean="0"/>
              <a:t>14-09-2025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86C86A-862E-4B6A-B263-B01DE6A5B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333FC-1B71-4E52-BF49-4D36D092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383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BCCDE-35D4-412E-AFAB-C219873FE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E1492-B8B6-4708-A8C8-A138B0633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300379-D005-4BAC-B925-C132043087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B0578-F2D9-4D73-83B2-F23670EBE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C179E-15EB-4A92-9A06-B8176C6C8A64}" type="datetime1">
              <a:rPr lang="en-IN" smtClean="0"/>
              <a:t>14-09-2025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F134B-4FB5-46E9-8513-DB4C9B2E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E61B3-BD8A-43AB-BB10-5B53A90AD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7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223D-FF11-4AE7-973E-C9032752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0DF81C-EE9D-4D7F-A967-067231447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3EF43-9D88-4586-A760-098C14750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BD912-76F0-4805-9E0D-7C09F249E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5B34-9F94-40EC-911F-D5B5FF23FB31}" type="datetime1">
              <a:rPr lang="en-IN" smtClean="0"/>
              <a:t>14-09-2025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0FEFC-E6F0-4221-8F91-DEE76671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A78C8-FCAB-43A2-9CE6-A2768B5D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63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DEB43A-BD9E-4874-BFFB-60C4AC61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76C3F-335A-4DB7-9751-C78105CE3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7C449-54C2-463E-BDDF-5F5299CBA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2B17B-ED7F-41D4-8FD8-884B8E995DBB}" type="datetime1">
              <a:rPr lang="en-IN" smtClean="0"/>
              <a:t>14-09-2025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37EE8-8318-4653-A49C-0E3AAA3CE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FA26E-3201-463F-ACF3-CBF98D3B2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777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17" y="1337095"/>
            <a:ext cx="11847005" cy="5310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Data Communication</a:t>
            </a:r>
          </a:p>
          <a:p>
            <a:r>
              <a:rPr lang="en-US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(ICCIDC 2025)</a:t>
            </a:r>
          </a:p>
          <a:p>
            <a:r>
              <a:rPr lang="en-IN" b="1" dirty="0">
                <a:solidFill>
                  <a:srgbClr val="002060"/>
                </a:solidFill>
                <a:latin typeface="Comic Sans MS" panose="030F0702030302020204" pitchFamily="66" charset="0"/>
              </a:rPr>
              <a:t>10th &amp; 11</a:t>
            </a:r>
            <a:r>
              <a:rPr lang="en-IN" b="1" baseline="30000" dirty="0">
                <a:solidFill>
                  <a:srgbClr val="002060"/>
                </a:solidFill>
                <a:latin typeface="Comic Sans MS" panose="030F0702030302020204" pitchFamily="66" charset="0"/>
              </a:rPr>
              <a:t>th</a:t>
            </a:r>
            <a:r>
              <a:rPr lang="en-IN" b="1" dirty="0">
                <a:solidFill>
                  <a:srgbClr val="002060"/>
                </a:solidFill>
                <a:latin typeface="Comic Sans MS" panose="030F0702030302020204" pitchFamily="66" charset="0"/>
              </a:rPr>
              <a:t> October 2025</a:t>
            </a: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r>
              <a:rPr lang="en-IN" sz="3200" b="1" dirty="0">
                <a:latin typeface="Comic Sans MS" panose="030F0702030302020204" pitchFamily="66" charset="0"/>
              </a:rPr>
              <a:t>TITLE OF PAPER</a:t>
            </a:r>
          </a:p>
          <a:p>
            <a:endParaRPr lang="en-IN" sz="1400" b="1" dirty="0">
              <a:latin typeface="Comic Sans MS" panose="030F0702030302020204" pitchFamily="66" charset="0"/>
            </a:endParaRPr>
          </a:p>
          <a:p>
            <a:r>
              <a:rPr lang="en-IN" sz="1800" b="1" dirty="0">
                <a:latin typeface="Comic Sans MS" panose="030F0702030302020204" pitchFamily="66" charset="0"/>
              </a:rPr>
              <a:t>Authors</a:t>
            </a:r>
          </a:p>
          <a:p>
            <a:endParaRPr lang="en-IN" sz="1800" b="1" dirty="0">
              <a:latin typeface="Comic Sans MS" panose="030F0702030302020204" pitchFamily="66" charset="0"/>
            </a:endParaRPr>
          </a:p>
          <a:p>
            <a:r>
              <a:rPr lang="en-IN" sz="1800" b="1" dirty="0">
                <a:latin typeface="Comic Sans MS" panose="030F0702030302020204" pitchFamily="66" charset="0"/>
              </a:rPr>
              <a:t>Affiliation of Presenting Author</a:t>
            </a: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</p:txBody>
      </p:sp>
      <p:pic>
        <p:nvPicPr>
          <p:cNvPr id="7" name="Image 4">
            <a:extLst>
              <a:ext uri="{FF2B5EF4-FFF2-40B4-BE49-F238E27FC236}">
                <a16:creationId xmlns:a16="http://schemas.microsoft.com/office/drawing/2014/main" id="{EEB436A4-5F4C-7248-B081-F2F44D2EED28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093" y="439897"/>
            <a:ext cx="1844145" cy="5527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632A729-29E8-4743-FF87-0DEB643144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22546" y="459827"/>
            <a:ext cx="1627976" cy="552797"/>
          </a:xfrm>
          <a:prstGeom prst="rect">
            <a:avLst/>
          </a:prstGeom>
          <a:noFill/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2A68960-4D54-9185-7388-802DB8B423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3786" y="502500"/>
            <a:ext cx="1857764" cy="510124"/>
          </a:xfrm>
          <a:prstGeom prst="rect">
            <a:avLst/>
          </a:prstGeom>
          <a:noFill/>
        </p:spPr>
      </p:pic>
      <p:pic>
        <p:nvPicPr>
          <p:cNvPr id="5" name="Picture 4" descr="A red text with a city in the background&#10;&#10;AI-generated content may be incorrect.">
            <a:extLst>
              <a:ext uri="{FF2B5EF4-FFF2-40B4-BE49-F238E27FC236}">
                <a16:creationId xmlns:a16="http://schemas.microsoft.com/office/drawing/2014/main" id="{31C21200-3150-53EC-F8A2-5FDA1AF6766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3" y="284612"/>
            <a:ext cx="2381372" cy="736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812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62010-2CE6-D32C-68D6-D038A49DF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6DBBA77-5E18-055D-2366-C932DF80AC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9. CONCLUSION &amp; FUTURE WORK :</a:t>
            </a:r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B3E5EBE8-D0D0-B742-2699-6183E65B4E6C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093" y="439897"/>
            <a:ext cx="1844145" cy="5527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10D3B9-DB87-56E6-50EB-41BF3C62D5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50272" y="411036"/>
            <a:ext cx="1627976" cy="552797"/>
          </a:xfrm>
          <a:prstGeom prst="rect">
            <a:avLst/>
          </a:prstGeom>
          <a:noFill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A508CE8-90C6-82B7-38A4-037CF5142F9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3786" y="502500"/>
            <a:ext cx="1857764" cy="510124"/>
          </a:xfrm>
          <a:prstGeom prst="rect">
            <a:avLst/>
          </a:prstGeom>
          <a:noFill/>
        </p:spPr>
      </p:pic>
      <p:pic>
        <p:nvPicPr>
          <p:cNvPr id="7" name="Picture 6" descr="A red text with a city in the background&#10;&#10;AI-generated content may be incorrect.">
            <a:extLst>
              <a:ext uri="{FF2B5EF4-FFF2-40B4-BE49-F238E27FC236}">
                <a16:creationId xmlns:a16="http://schemas.microsoft.com/office/drawing/2014/main" id="{F186C0D8-40CF-0E9E-FDE8-18F932B27F6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3" y="284612"/>
            <a:ext cx="2381372" cy="736638"/>
          </a:xfrm>
          <a:prstGeom prst="rect">
            <a:avLst/>
          </a:prstGeom>
        </p:spPr>
      </p:pic>
      <p:sp>
        <p:nvSpPr>
          <p:cNvPr id="16" name="Footer Placeholder 13">
            <a:extLst>
              <a:ext uri="{FF2B5EF4-FFF2-40B4-BE49-F238E27FC236}">
                <a16:creationId xmlns:a16="http://schemas.microsoft.com/office/drawing/2014/main" id="{B2F4499E-D62C-D1AE-FFCE-7EEB8259E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Data Communication (ICCIDC 2025), Bali, Indonesia</a:t>
            </a:r>
          </a:p>
        </p:txBody>
      </p:sp>
    </p:spTree>
    <p:extLst>
      <p:ext uri="{BB962C8B-B14F-4D97-AF65-F5344CB8AC3E}">
        <p14:creationId xmlns:p14="http://schemas.microsoft.com/office/powerpoint/2010/main" val="126620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B76EB-06D1-37EE-AC48-15E7E71E2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19E2234-3D63-7BEE-2AE3-691B8611A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759852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10. REFERENCES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AECBD1-9886-B2E6-2FEE-581C4C5A30D8}"/>
              </a:ext>
            </a:extLst>
          </p:cNvPr>
          <p:cNvSpPr txBox="1"/>
          <p:nvPr/>
        </p:nvSpPr>
        <p:spPr>
          <a:xfrm>
            <a:off x="271745" y="3218177"/>
            <a:ext cx="94386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: PUT ALL THE REFERENCES IN THE PROPER FORMAT.</a:t>
            </a:r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A5FAA385-099F-B0E5-FE85-A794E89586F6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093" y="439897"/>
            <a:ext cx="1844145" cy="5527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003D611-23F6-FF84-A745-7319E06EC8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50272" y="411036"/>
            <a:ext cx="1627976" cy="552797"/>
          </a:xfrm>
          <a:prstGeom prst="rect">
            <a:avLst/>
          </a:prstGeom>
          <a:noFill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86DFB5A-44AE-08E9-A44E-16FAB41399B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3786" y="502500"/>
            <a:ext cx="1857764" cy="510124"/>
          </a:xfrm>
          <a:prstGeom prst="rect">
            <a:avLst/>
          </a:prstGeom>
          <a:noFill/>
        </p:spPr>
      </p:pic>
      <p:pic>
        <p:nvPicPr>
          <p:cNvPr id="15" name="Picture 14" descr="A red text with a city in the background&#10;&#10;AI-generated content may be incorrect.">
            <a:extLst>
              <a:ext uri="{FF2B5EF4-FFF2-40B4-BE49-F238E27FC236}">
                <a16:creationId xmlns:a16="http://schemas.microsoft.com/office/drawing/2014/main" id="{EB07F060-70F4-06EC-A3B5-66FD24B13D6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3" y="284612"/>
            <a:ext cx="2381372" cy="736638"/>
          </a:xfrm>
          <a:prstGeom prst="rect">
            <a:avLst/>
          </a:prstGeom>
        </p:spPr>
      </p:pic>
      <p:sp>
        <p:nvSpPr>
          <p:cNvPr id="17" name="Footer Placeholder 13">
            <a:extLst>
              <a:ext uri="{FF2B5EF4-FFF2-40B4-BE49-F238E27FC236}">
                <a16:creationId xmlns:a16="http://schemas.microsoft.com/office/drawing/2014/main" id="{43E27506-3906-657E-72D9-0F955186C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Data Communication (ICCIDC 2025), Bali, Indonesia</a:t>
            </a:r>
          </a:p>
        </p:txBody>
      </p:sp>
    </p:spTree>
    <p:extLst>
      <p:ext uri="{BB962C8B-B14F-4D97-AF65-F5344CB8AC3E}">
        <p14:creationId xmlns:p14="http://schemas.microsoft.com/office/powerpoint/2010/main" val="3867535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45721"/>
            <a:ext cx="11678776" cy="504620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1. INDEX:</a:t>
            </a:r>
          </a:p>
        </p:txBody>
      </p:sp>
      <p:sp>
        <p:nvSpPr>
          <p:cNvPr id="13" name="Footer Placeholder 13">
            <a:extLst>
              <a:ext uri="{FF2B5EF4-FFF2-40B4-BE49-F238E27FC236}">
                <a16:creationId xmlns:a16="http://schemas.microsoft.com/office/drawing/2014/main" id="{09EB2221-8942-0EE1-7A3C-7E2B2A4F2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Data Communication (ICCIDC 2025), Bali, Indonesia</a:t>
            </a:r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6B157CD9-BDEF-EA57-C045-480350FF0B9A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093" y="439897"/>
            <a:ext cx="1844145" cy="5527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4312A2F-24C3-1F1A-8218-EE7AF564CA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50272" y="411036"/>
            <a:ext cx="1627976" cy="552797"/>
          </a:xfrm>
          <a:prstGeom prst="rect">
            <a:avLst/>
          </a:prstGeom>
          <a:noFill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32AF309-0B10-7379-46B5-4A170D94D0D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3786" y="502500"/>
            <a:ext cx="1857764" cy="510124"/>
          </a:xfrm>
          <a:prstGeom prst="rect">
            <a:avLst/>
          </a:prstGeom>
          <a:noFill/>
        </p:spPr>
      </p:pic>
      <p:pic>
        <p:nvPicPr>
          <p:cNvPr id="14" name="Picture 13" descr="A red text with a city in the background&#10;&#10;AI-generated content may be incorrect.">
            <a:extLst>
              <a:ext uri="{FF2B5EF4-FFF2-40B4-BE49-F238E27FC236}">
                <a16:creationId xmlns:a16="http://schemas.microsoft.com/office/drawing/2014/main" id="{942B0B2C-835A-B1E7-12EC-C00FA0FC05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3" y="284612"/>
            <a:ext cx="2381372" cy="736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737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5EB14-B461-D72D-C2B7-C6833659E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CB62DCE-A71B-99F5-1381-3A327BC9EF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118" y="1337094"/>
            <a:ext cx="11691327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2. ABSTRACT:</a:t>
            </a:r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F27CA588-070B-81BC-A051-F33717B218E1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093" y="439897"/>
            <a:ext cx="1844145" cy="5527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3557AE0-717E-CE6B-D3B7-7B463DF97D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50272" y="411036"/>
            <a:ext cx="1627976" cy="552797"/>
          </a:xfrm>
          <a:prstGeom prst="rect">
            <a:avLst/>
          </a:prstGeom>
          <a:noFill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B4FFDCF-C09A-3203-4CB0-EC47715945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3786" y="502500"/>
            <a:ext cx="1857764" cy="510124"/>
          </a:xfrm>
          <a:prstGeom prst="rect">
            <a:avLst/>
          </a:prstGeom>
          <a:noFill/>
        </p:spPr>
      </p:pic>
      <p:pic>
        <p:nvPicPr>
          <p:cNvPr id="7" name="Picture 6" descr="A red text with a city in the background&#10;&#10;AI-generated content may be incorrect.">
            <a:extLst>
              <a:ext uri="{FF2B5EF4-FFF2-40B4-BE49-F238E27FC236}">
                <a16:creationId xmlns:a16="http://schemas.microsoft.com/office/drawing/2014/main" id="{0249B586-4103-6EF1-FE7F-8871DFF57B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3" y="284612"/>
            <a:ext cx="2381372" cy="736638"/>
          </a:xfrm>
          <a:prstGeom prst="rect">
            <a:avLst/>
          </a:prstGeom>
        </p:spPr>
      </p:pic>
      <p:sp>
        <p:nvSpPr>
          <p:cNvPr id="16" name="Footer Placeholder 13">
            <a:extLst>
              <a:ext uri="{FF2B5EF4-FFF2-40B4-BE49-F238E27FC236}">
                <a16:creationId xmlns:a16="http://schemas.microsoft.com/office/drawing/2014/main" id="{C0FDDAD7-9EDA-12FF-DDEC-4B0362FC7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Data Communication (ICCIDC 2025), Bali, Indonesia</a:t>
            </a:r>
          </a:p>
        </p:txBody>
      </p:sp>
    </p:spTree>
    <p:extLst>
      <p:ext uri="{BB962C8B-B14F-4D97-AF65-F5344CB8AC3E}">
        <p14:creationId xmlns:p14="http://schemas.microsoft.com/office/powerpoint/2010/main" val="3556195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3FBC6-6C43-DCC3-18A8-9C6D26F20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5F49001-1F3D-68CD-87C3-6008E1B5A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118" y="1328468"/>
            <a:ext cx="11691327" cy="506345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3. INTRODUCTION:</a:t>
            </a:r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1084D12B-E08B-D5C1-DB56-19123D4CC04A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093" y="439897"/>
            <a:ext cx="1844145" cy="5527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1F0B23A-E6CA-5FC5-0D93-5B14A27453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50272" y="411036"/>
            <a:ext cx="1627976" cy="552797"/>
          </a:xfrm>
          <a:prstGeom prst="rect">
            <a:avLst/>
          </a:prstGeom>
          <a:noFill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22E0803-A206-E14F-41C9-AC5DDCCCCD3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3786" y="502500"/>
            <a:ext cx="1857764" cy="510124"/>
          </a:xfrm>
          <a:prstGeom prst="rect">
            <a:avLst/>
          </a:prstGeom>
          <a:noFill/>
        </p:spPr>
      </p:pic>
      <p:pic>
        <p:nvPicPr>
          <p:cNvPr id="7" name="Picture 6" descr="A red text with a city in the background&#10;&#10;AI-generated content may be incorrect.">
            <a:extLst>
              <a:ext uri="{FF2B5EF4-FFF2-40B4-BE49-F238E27FC236}">
                <a16:creationId xmlns:a16="http://schemas.microsoft.com/office/drawing/2014/main" id="{63753B2D-E22C-40D4-F38D-ABF0C3F7EA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3" y="284612"/>
            <a:ext cx="2381372" cy="736638"/>
          </a:xfrm>
          <a:prstGeom prst="rect">
            <a:avLst/>
          </a:prstGeom>
        </p:spPr>
      </p:pic>
      <p:sp>
        <p:nvSpPr>
          <p:cNvPr id="17" name="Footer Placeholder 13">
            <a:extLst>
              <a:ext uri="{FF2B5EF4-FFF2-40B4-BE49-F238E27FC236}">
                <a16:creationId xmlns:a16="http://schemas.microsoft.com/office/drawing/2014/main" id="{04053308-552F-ABA9-BCCA-FA42C3579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Data Communication (ICCIDC 2025), Bali, Indonesia</a:t>
            </a:r>
          </a:p>
        </p:txBody>
      </p:sp>
    </p:spTree>
    <p:extLst>
      <p:ext uri="{BB962C8B-B14F-4D97-AF65-F5344CB8AC3E}">
        <p14:creationId xmlns:p14="http://schemas.microsoft.com/office/powerpoint/2010/main" val="1495401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4B038-B2DC-FEB0-19D3-BF1BE2CDC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9AB1851-A396-00A4-5FA7-EC8C381FBF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4. LITERATURE REVIEW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210CDC-606F-B3DB-2A5A-BBA1E6853F9A}"/>
              </a:ext>
            </a:extLst>
          </p:cNvPr>
          <p:cNvSpPr txBox="1"/>
          <p:nvPr/>
        </p:nvSpPr>
        <p:spPr>
          <a:xfrm>
            <a:off x="322554" y="3476076"/>
            <a:ext cx="6656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: TRY TO PUT IN A TABULAR FORM</a:t>
            </a:r>
            <a:endParaRPr lang="en-IN" sz="2400" dirty="0"/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CFE8F32A-6CA8-5219-1964-AF6CE0CD858F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093" y="439897"/>
            <a:ext cx="1844145" cy="5527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D48526D-337E-AFF1-F0E5-2616EB5817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50272" y="411036"/>
            <a:ext cx="1627976" cy="552797"/>
          </a:xfrm>
          <a:prstGeom prst="rect">
            <a:avLst/>
          </a:prstGeom>
          <a:noFill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B0FB54-2F22-0017-AC6A-7EB33D4E0AA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3786" y="502500"/>
            <a:ext cx="1857764" cy="510124"/>
          </a:xfrm>
          <a:prstGeom prst="rect">
            <a:avLst/>
          </a:prstGeom>
          <a:noFill/>
        </p:spPr>
      </p:pic>
      <p:pic>
        <p:nvPicPr>
          <p:cNvPr id="10" name="Picture 9" descr="A red text with a city in the background&#10;&#10;AI-generated content may be incorrect.">
            <a:extLst>
              <a:ext uri="{FF2B5EF4-FFF2-40B4-BE49-F238E27FC236}">
                <a16:creationId xmlns:a16="http://schemas.microsoft.com/office/drawing/2014/main" id="{9AC281D6-AE22-D884-B2B1-D63A6814A8E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3" y="284612"/>
            <a:ext cx="2381372" cy="736638"/>
          </a:xfrm>
          <a:prstGeom prst="rect">
            <a:avLst/>
          </a:prstGeom>
        </p:spPr>
      </p:pic>
      <p:sp>
        <p:nvSpPr>
          <p:cNvPr id="17" name="Footer Placeholder 13">
            <a:extLst>
              <a:ext uri="{FF2B5EF4-FFF2-40B4-BE49-F238E27FC236}">
                <a16:creationId xmlns:a16="http://schemas.microsoft.com/office/drawing/2014/main" id="{5461F8ED-B81C-0ADE-BF0F-C5E55E6DD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Data Communication (ICCIDC 2025), Bali, Indonesia</a:t>
            </a:r>
          </a:p>
        </p:txBody>
      </p:sp>
    </p:spTree>
    <p:extLst>
      <p:ext uri="{BB962C8B-B14F-4D97-AF65-F5344CB8AC3E}">
        <p14:creationId xmlns:p14="http://schemas.microsoft.com/office/powerpoint/2010/main" val="1772459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7B404-04D4-75FA-84BB-357930FDC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97EEA78-698E-5531-541A-B90B4F73C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5. RESEARCH GAPS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153811-ED09-0D68-4EC0-C788F62E4688}"/>
              </a:ext>
            </a:extLst>
          </p:cNvPr>
          <p:cNvSpPr txBox="1"/>
          <p:nvPr/>
        </p:nvSpPr>
        <p:spPr>
          <a:xfrm>
            <a:off x="322554" y="3476076"/>
            <a:ext cx="70098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: TRY TO PUT IN A BULLETS FORM</a:t>
            </a:r>
            <a:endParaRPr lang="en-IN" sz="2400" dirty="0"/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0149779E-ECBC-58D7-FC96-7BEDCD70BBCA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093" y="439897"/>
            <a:ext cx="1844145" cy="5527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12C992B-77C9-64B9-5C24-56D5976258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50272" y="411036"/>
            <a:ext cx="1627976" cy="552797"/>
          </a:xfrm>
          <a:prstGeom prst="rect">
            <a:avLst/>
          </a:prstGeom>
          <a:noFill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0819AEE-B898-FD6B-031D-C36CBD1156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3786" y="502500"/>
            <a:ext cx="1857764" cy="510124"/>
          </a:xfrm>
          <a:prstGeom prst="rect">
            <a:avLst/>
          </a:prstGeom>
          <a:noFill/>
        </p:spPr>
      </p:pic>
      <p:pic>
        <p:nvPicPr>
          <p:cNvPr id="10" name="Picture 9" descr="A red text with a city in the background&#10;&#10;AI-generated content may be incorrect.">
            <a:extLst>
              <a:ext uri="{FF2B5EF4-FFF2-40B4-BE49-F238E27FC236}">
                <a16:creationId xmlns:a16="http://schemas.microsoft.com/office/drawing/2014/main" id="{32D01DC8-C6F5-A76F-6049-A56E142903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3" y="284612"/>
            <a:ext cx="2381372" cy="736638"/>
          </a:xfrm>
          <a:prstGeom prst="rect">
            <a:avLst/>
          </a:prstGeom>
        </p:spPr>
      </p:pic>
      <p:sp>
        <p:nvSpPr>
          <p:cNvPr id="17" name="Footer Placeholder 13">
            <a:extLst>
              <a:ext uri="{FF2B5EF4-FFF2-40B4-BE49-F238E27FC236}">
                <a16:creationId xmlns:a16="http://schemas.microsoft.com/office/drawing/2014/main" id="{2E7E8C8D-0F8B-C806-9BCF-146B25349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Data Communication (ICCIDC 2025), Bali, Indonesia</a:t>
            </a:r>
          </a:p>
        </p:txBody>
      </p:sp>
    </p:spTree>
    <p:extLst>
      <p:ext uri="{BB962C8B-B14F-4D97-AF65-F5344CB8AC3E}">
        <p14:creationId xmlns:p14="http://schemas.microsoft.com/office/powerpoint/2010/main" val="2084086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72E3B-97AF-CE3D-A013-DCC18DFEA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B25CA07-CC8A-0BEF-B0BC-4784119328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6. PROPOSED METHODOLOGY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EE93A7-8FC3-E33D-1CBF-78A216B9A9A2}"/>
              </a:ext>
            </a:extLst>
          </p:cNvPr>
          <p:cNvSpPr txBox="1"/>
          <p:nvPr/>
        </p:nvSpPr>
        <p:spPr>
          <a:xfrm>
            <a:off x="322554" y="3476076"/>
            <a:ext cx="82175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: IN THE FORM OF FLOW GRAPH</a:t>
            </a:r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36F03BB9-4C5B-6263-CA11-07293DCE8312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093" y="439897"/>
            <a:ext cx="1844145" cy="5527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E1A20D6-5E16-7C1A-61C6-A596469D19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50272" y="411036"/>
            <a:ext cx="1627976" cy="552797"/>
          </a:xfrm>
          <a:prstGeom prst="rect">
            <a:avLst/>
          </a:prstGeom>
          <a:noFill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701A63D-12D1-137B-1E51-F71EEA387C2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3786" y="502500"/>
            <a:ext cx="1857764" cy="510124"/>
          </a:xfrm>
          <a:prstGeom prst="rect">
            <a:avLst/>
          </a:prstGeom>
          <a:noFill/>
        </p:spPr>
      </p:pic>
      <p:pic>
        <p:nvPicPr>
          <p:cNvPr id="10" name="Picture 9" descr="A red text with a city in the background&#10;&#10;AI-generated content may be incorrect.">
            <a:extLst>
              <a:ext uri="{FF2B5EF4-FFF2-40B4-BE49-F238E27FC236}">
                <a16:creationId xmlns:a16="http://schemas.microsoft.com/office/drawing/2014/main" id="{1ACAAC74-20D6-739C-C97F-A08DAB992B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3" y="284612"/>
            <a:ext cx="2381372" cy="736638"/>
          </a:xfrm>
          <a:prstGeom prst="rect">
            <a:avLst/>
          </a:prstGeom>
        </p:spPr>
      </p:pic>
      <p:sp>
        <p:nvSpPr>
          <p:cNvPr id="17" name="Footer Placeholder 13">
            <a:extLst>
              <a:ext uri="{FF2B5EF4-FFF2-40B4-BE49-F238E27FC236}">
                <a16:creationId xmlns:a16="http://schemas.microsoft.com/office/drawing/2014/main" id="{1EF0D080-A057-7577-3138-E2659BC36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Data Communication (ICCIDC 2025), Bali, Indonesia</a:t>
            </a:r>
          </a:p>
        </p:txBody>
      </p:sp>
    </p:spTree>
    <p:extLst>
      <p:ext uri="{BB962C8B-B14F-4D97-AF65-F5344CB8AC3E}">
        <p14:creationId xmlns:p14="http://schemas.microsoft.com/office/powerpoint/2010/main" val="1595930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C78AA-4890-BE69-D811-66ED73789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21B8C29-2F31-C247-F730-95DDFAD147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7. RESULTS &amp; DISCUSSION: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933200-7BD3-77FB-DAD7-543E8943AA46}"/>
              </a:ext>
            </a:extLst>
          </p:cNvPr>
          <p:cNvSpPr txBox="1"/>
          <p:nvPr/>
        </p:nvSpPr>
        <p:spPr>
          <a:xfrm>
            <a:off x="322554" y="3476076"/>
            <a:ext cx="101412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 : TRY TO PUT IN A TABULAR/GRAPHICAL FORM</a:t>
            </a:r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6B34D674-A677-B6A8-8887-262AE1566BD7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093" y="439897"/>
            <a:ext cx="1844145" cy="5527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4E37162-B868-865E-875F-8AD940D5FE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50272" y="411036"/>
            <a:ext cx="1627976" cy="552797"/>
          </a:xfrm>
          <a:prstGeom prst="rect">
            <a:avLst/>
          </a:prstGeom>
          <a:noFill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66B11BB-F295-DC5F-D1F5-B1ED8D9218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3786" y="502500"/>
            <a:ext cx="1857764" cy="510124"/>
          </a:xfrm>
          <a:prstGeom prst="rect">
            <a:avLst/>
          </a:prstGeom>
          <a:noFill/>
        </p:spPr>
      </p:pic>
      <p:pic>
        <p:nvPicPr>
          <p:cNvPr id="10" name="Picture 9" descr="A red text with a city in the background&#10;&#10;AI-generated content may be incorrect.">
            <a:extLst>
              <a:ext uri="{FF2B5EF4-FFF2-40B4-BE49-F238E27FC236}">
                <a16:creationId xmlns:a16="http://schemas.microsoft.com/office/drawing/2014/main" id="{4391F359-5603-7F1F-1BB0-AEB4CDE479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3" y="284612"/>
            <a:ext cx="2381372" cy="736638"/>
          </a:xfrm>
          <a:prstGeom prst="rect">
            <a:avLst/>
          </a:prstGeom>
        </p:spPr>
      </p:pic>
      <p:sp>
        <p:nvSpPr>
          <p:cNvPr id="17" name="Footer Placeholder 13">
            <a:extLst>
              <a:ext uri="{FF2B5EF4-FFF2-40B4-BE49-F238E27FC236}">
                <a16:creationId xmlns:a16="http://schemas.microsoft.com/office/drawing/2014/main" id="{CB0F5A6C-B866-9BF0-2CA6-0AAF1F0E5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Data Communication (ICCIDC 2025), Bali, Indonesia</a:t>
            </a:r>
          </a:p>
        </p:txBody>
      </p:sp>
    </p:spTree>
    <p:extLst>
      <p:ext uri="{BB962C8B-B14F-4D97-AF65-F5344CB8AC3E}">
        <p14:creationId xmlns:p14="http://schemas.microsoft.com/office/powerpoint/2010/main" val="2427365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920C1-C3C6-78F9-3695-A2BC1595F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B353806-FC43-285F-95EB-BF408B5B2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8. COMPARATIVE ANALYSIS (if any)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192D0F-A1EC-49AD-F0CC-0937C8DC948F}"/>
              </a:ext>
            </a:extLst>
          </p:cNvPr>
          <p:cNvSpPr txBox="1"/>
          <p:nvPr/>
        </p:nvSpPr>
        <p:spPr>
          <a:xfrm>
            <a:off x="322554" y="3476076"/>
            <a:ext cx="101412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 : TRY TO PUT IN A TABULAR/GRAPHICAL FORM</a:t>
            </a:r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8FB75891-7A60-5B50-37A9-E15663BE5F9B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093" y="439897"/>
            <a:ext cx="1844145" cy="5527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4222DA7-0EC1-3171-962E-0500FF2069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50272" y="411036"/>
            <a:ext cx="1627976" cy="552797"/>
          </a:xfrm>
          <a:prstGeom prst="rect">
            <a:avLst/>
          </a:prstGeom>
          <a:noFill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AE8D42C-83A7-C3CD-20DA-D127B0BB912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3786" y="502500"/>
            <a:ext cx="1857764" cy="510124"/>
          </a:xfrm>
          <a:prstGeom prst="rect">
            <a:avLst/>
          </a:prstGeom>
          <a:noFill/>
        </p:spPr>
      </p:pic>
      <p:pic>
        <p:nvPicPr>
          <p:cNvPr id="10" name="Picture 9" descr="A red text with a city in the background&#10;&#10;AI-generated content may be incorrect.">
            <a:extLst>
              <a:ext uri="{FF2B5EF4-FFF2-40B4-BE49-F238E27FC236}">
                <a16:creationId xmlns:a16="http://schemas.microsoft.com/office/drawing/2014/main" id="{92F480A9-22B1-9080-5034-60F3E2242E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3" y="284612"/>
            <a:ext cx="2381372" cy="736638"/>
          </a:xfrm>
          <a:prstGeom prst="rect">
            <a:avLst/>
          </a:prstGeom>
        </p:spPr>
      </p:pic>
      <p:sp>
        <p:nvSpPr>
          <p:cNvPr id="17" name="Footer Placeholder 13">
            <a:extLst>
              <a:ext uri="{FF2B5EF4-FFF2-40B4-BE49-F238E27FC236}">
                <a16:creationId xmlns:a16="http://schemas.microsoft.com/office/drawing/2014/main" id="{E251050F-B408-CB8B-8FF4-A2C51F80A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Data Communication (ICCIDC 2025), Bali, Indonesia</a:t>
            </a:r>
          </a:p>
        </p:txBody>
      </p:sp>
    </p:spTree>
    <p:extLst>
      <p:ext uri="{BB962C8B-B14F-4D97-AF65-F5344CB8AC3E}">
        <p14:creationId xmlns:p14="http://schemas.microsoft.com/office/powerpoint/2010/main" val="796697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</TotalTime>
  <Words>298</Words>
  <Application>Microsoft Office PowerPoint</Application>
  <PresentationFormat>Widescreen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MOOLCHAND SHARMA</dc:creator>
  <cp:lastModifiedBy>Tanweer [MAHE-MIT]</cp:lastModifiedBy>
  <cp:revision>25</cp:revision>
  <dcterms:created xsi:type="dcterms:W3CDTF">2021-02-05T14:09:33Z</dcterms:created>
  <dcterms:modified xsi:type="dcterms:W3CDTF">2025-09-14T15:18:48Z</dcterms:modified>
</cp:coreProperties>
</file>